
<file path=[Content_Types].xml><?xml version="1.0" encoding="utf-8"?>
<Types xmlns="http://schemas.openxmlformats.org/package/2006/content-types"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57"/>
  </p:notesMasterIdLst>
  <p:handoutMasterIdLst>
    <p:handoutMasterId r:id="rId58"/>
  </p:handoutMasterIdLst>
  <p:sldIdLst>
    <p:sldId id="256" r:id="rId2"/>
    <p:sldId id="682" r:id="rId3"/>
    <p:sldId id="687" r:id="rId4"/>
    <p:sldId id="688" r:id="rId5"/>
    <p:sldId id="696" r:id="rId6"/>
    <p:sldId id="691" r:id="rId7"/>
    <p:sldId id="692" r:id="rId8"/>
    <p:sldId id="693" r:id="rId9"/>
    <p:sldId id="694" r:id="rId10"/>
    <p:sldId id="695" r:id="rId11"/>
    <p:sldId id="697" r:id="rId12"/>
    <p:sldId id="698" r:id="rId13"/>
    <p:sldId id="699" r:id="rId14"/>
    <p:sldId id="700" r:id="rId15"/>
    <p:sldId id="701" r:id="rId16"/>
    <p:sldId id="702" r:id="rId17"/>
    <p:sldId id="704" r:id="rId18"/>
    <p:sldId id="705" r:id="rId19"/>
    <p:sldId id="706" r:id="rId20"/>
    <p:sldId id="707" r:id="rId21"/>
    <p:sldId id="708" r:id="rId22"/>
    <p:sldId id="709" r:id="rId23"/>
    <p:sldId id="710" r:id="rId24"/>
    <p:sldId id="711" r:id="rId25"/>
    <p:sldId id="712" r:id="rId26"/>
    <p:sldId id="715" r:id="rId27"/>
    <p:sldId id="716" r:id="rId28"/>
    <p:sldId id="717" r:id="rId29"/>
    <p:sldId id="718" r:id="rId30"/>
    <p:sldId id="719" r:id="rId31"/>
    <p:sldId id="720" r:id="rId32"/>
    <p:sldId id="721" r:id="rId33"/>
    <p:sldId id="722" r:id="rId34"/>
    <p:sldId id="723" r:id="rId35"/>
    <p:sldId id="724" r:id="rId36"/>
    <p:sldId id="725" r:id="rId37"/>
    <p:sldId id="726" r:id="rId38"/>
    <p:sldId id="727" r:id="rId39"/>
    <p:sldId id="728" r:id="rId40"/>
    <p:sldId id="729" r:id="rId41"/>
    <p:sldId id="730" r:id="rId42"/>
    <p:sldId id="731" r:id="rId43"/>
    <p:sldId id="732" r:id="rId44"/>
    <p:sldId id="734" r:id="rId45"/>
    <p:sldId id="735" r:id="rId46"/>
    <p:sldId id="736" r:id="rId47"/>
    <p:sldId id="737" r:id="rId48"/>
    <p:sldId id="738" r:id="rId49"/>
    <p:sldId id="739" r:id="rId50"/>
    <p:sldId id="740" r:id="rId51"/>
    <p:sldId id="741" r:id="rId52"/>
    <p:sldId id="742" r:id="rId53"/>
    <p:sldId id="743" r:id="rId54"/>
    <p:sldId id="744" r:id="rId55"/>
    <p:sldId id="745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4" userDrawn="1">
          <p15:clr>
            <a:srgbClr val="A4A3A4"/>
          </p15:clr>
        </p15:guide>
        <p15:guide id="2" pos="39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D7E6EE"/>
    <a:srgbClr val="6F9AEF"/>
    <a:srgbClr val="6DCEF1"/>
    <a:srgbClr val="99CC00"/>
    <a:srgbClr val="93DADF"/>
    <a:srgbClr val="3BCBD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12"/>
    <p:restoredTop sz="94636"/>
  </p:normalViewPr>
  <p:slideViewPr>
    <p:cSldViewPr showGuides="1">
      <p:cViewPr varScale="1">
        <p:scale>
          <a:sx n="62" d="100"/>
          <a:sy n="62" d="100"/>
        </p:scale>
        <p:origin x="864" y="72"/>
      </p:cViewPr>
      <p:guideLst>
        <p:guide orient="horz" pos="2044"/>
        <p:guide pos="39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198" cy="7619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Arial" panose="020B0604020202020204" pitchFamily="34" charset="0"/>
                <a:ea typeface="+mn-ea"/>
                <a:cs typeface="+mn-cs"/>
              </a:rPr>
              <a:t>2022/10/2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100" name="Rectangle 4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101" name="Rectangle 5"/>
          <p:cNvSpPr>
            <a:spLocks noGrp="1"/>
          </p:cNvSpPr>
          <p:nvPr>
            <p:ph type="body" sz="quarter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 indent="0"/>
            <a:r>
              <a:rPr lang="zh-CN" altLang="en-US" dirty="0"/>
              <a:t>第二级</a:t>
            </a:r>
          </a:p>
          <a:p>
            <a:pPr lvl="2" indent="0"/>
            <a:r>
              <a:rPr lang="zh-CN" altLang="en-US" dirty="0"/>
              <a:t>第三级</a:t>
            </a:r>
          </a:p>
          <a:p>
            <a:pPr lvl="3" indent="0"/>
            <a:r>
              <a:rPr lang="zh-CN" altLang="en-US" dirty="0"/>
              <a:t>第四级</a:t>
            </a:r>
          </a:p>
          <a:p>
            <a:pPr lvl="4" indent="0"/>
            <a:r>
              <a:rPr lang="zh-CN" altLang="en-US" dirty="0"/>
              <a:t>第五级</a:t>
            </a:r>
          </a:p>
        </p:txBody>
      </p:sp>
      <p:sp>
        <p:nvSpPr>
          <p:cNvPr id="1034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34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 algn="r" eaLnBrk="1" fontAlgn="base" hangingPunct="1">
              <a:buNone/>
            </a:pPr>
            <a:fld id="{9A0DB2DC-4C9A-4742-B13C-FB6460FD3503}" type="slidenum">
              <a:rPr lang="zh-CN" altLang="en-US" sz="12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z="1200" strike="noStrike" noProof="1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fld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46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147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50852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B962C8B-B14F-4D97-AF65-F5344CB8AC3E}" type="datetime1">
              <a:rPr lang="zh-CN" altLang="en-US" smtClean="0"/>
              <a:pPr>
                <a:defRPr/>
              </a:pPr>
              <a:t>2022/10/2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华东理工大学电子与通信工程系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smtClean="0"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808706743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B962C8B-B14F-4D97-AF65-F5344CB8AC3E}" type="datetime1">
              <a:rPr lang="zh-CN" altLang="en-US" smtClean="0"/>
              <a:pPr>
                <a:defRPr/>
              </a:pPr>
              <a:t>2022/10/2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华东理工大学电子与通信工程系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smtClean="0"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2606270255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B962C8B-B14F-4D97-AF65-F5344CB8AC3E}" type="datetime1">
              <a:rPr lang="zh-CN" altLang="en-US" smtClean="0"/>
              <a:pPr>
                <a:defRPr/>
              </a:pPr>
              <a:t>2022/10/2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华东理工大学电子与通信工程系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smtClean="0"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3957463450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B962C8B-B14F-4D97-AF65-F5344CB8AC3E}" type="datetime1">
              <a:rPr lang="zh-CN" altLang="en-US" smtClean="0"/>
              <a:pPr>
                <a:defRPr/>
              </a:pPr>
              <a:t>2022/10/2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华东理工大学电子与通信工程系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smtClean="0"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3398536175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B962C8B-B14F-4D97-AF65-F5344CB8AC3E}" type="datetime1">
              <a:rPr lang="zh-CN" altLang="en-US" smtClean="0"/>
              <a:pPr>
                <a:defRPr/>
              </a:pPr>
              <a:t>2022/10/2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华东理工大学电子与通信工程系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smtClean="0"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28658641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B962C8B-B14F-4D97-AF65-F5344CB8AC3E}" type="datetime1">
              <a:rPr lang="zh-CN" altLang="en-US" smtClean="0"/>
              <a:pPr>
                <a:defRPr/>
              </a:pPr>
              <a:t>2022/10/2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华东理工大学电子与通信工程系</a:t>
            </a: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smtClean="0"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1103542809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B962C8B-B14F-4D97-AF65-F5344CB8AC3E}" type="datetime1">
              <a:rPr lang="zh-CN" altLang="en-US" smtClean="0"/>
              <a:pPr>
                <a:defRPr/>
              </a:pPr>
              <a:t>2022/10/2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华东理工大学电子与通信工程系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smtClean="0"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230669763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B962C8B-B14F-4D97-AF65-F5344CB8AC3E}" type="datetime1">
              <a:rPr lang="zh-CN" altLang="en-US" smtClean="0"/>
              <a:pPr>
                <a:defRPr/>
              </a:pPr>
              <a:t>2022/10/2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华东理工大学电子与通信工程系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smtClean="0"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968839748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B962C8B-B14F-4D97-AF65-F5344CB8AC3E}" type="datetime1">
              <a:rPr lang="zh-CN" altLang="en-US" smtClean="0"/>
              <a:pPr>
                <a:defRPr/>
              </a:pPr>
              <a:t>2022/10/2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华东理工大学电子与通信工程系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smtClean="0"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2447724478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B962C8B-B14F-4D97-AF65-F5344CB8AC3E}" type="datetime1">
              <a:rPr lang="zh-CN" altLang="en-US" smtClean="0"/>
              <a:pPr>
                <a:defRPr/>
              </a:pPr>
              <a:t>2022/10/2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华东理工大学电子与通信工程系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smtClean="0"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2575075650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B962C8B-B14F-4D97-AF65-F5344CB8AC3E}" type="datetime1">
              <a:rPr lang="zh-CN" altLang="en-US" smtClean="0"/>
              <a:pPr>
                <a:defRPr/>
              </a:pPr>
              <a:t>2022/10/2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zh-CN" altLang="en-US" smtClean="0"/>
              <a:t>华东理工大学电子与通信工程系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smtClean="0"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479121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9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0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1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2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13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14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15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16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17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18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19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20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21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22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23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24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25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26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27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28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29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30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31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32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33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4" Type="http://schemas.openxmlformats.org/officeDocument/2006/relationships/image" Target="../media/image34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4" Type="http://schemas.openxmlformats.org/officeDocument/2006/relationships/image" Target="../media/image35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4" Type="http://schemas.openxmlformats.org/officeDocument/2006/relationships/image" Target="../media/image36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.vml"/><Relationship Id="rId4" Type="http://schemas.openxmlformats.org/officeDocument/2006/relationships/image" Target="../media/image37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4" Type="http://schemas.openxmlformats.org/officeDocument/2006/relationships/image" Target="../media/image38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Relationship Id="rId4" Type="http://schemas.openxmlformats.org/officeDocument/2006/relationships/image" Target="../media/image39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.vml"/><Relationship Id="rId4" Type="http://schemas.openxmlformats.org/officeDocument/2006/relationships/image" Target="../media/image40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.vml"/><Relationship Id="rId4" Type="http://schemas.openxmlformats.org/officeDocument/2006/relationships/image" Target="../media/image41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.vml"/><Relationship Id="rId4" Type="http://schemas.openxmlformats.org/officeDocument/2006/relationships/image" Target="../media/image42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.vml"/><Relationship Id="rId4" Type="http://schemas.openxmlformats.org/officeDocument/2006/relationships/image" Target="../media/image43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.vml"/><Relationship Id="rId4" Type="http://schemas.openxmlformats.org/officeDocument/2006/relationships/image" Target="../media/image44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.vml"/><Relationship Id="rId4" Type="http://schemas.openxmlformats.org/officeDocument/2006/relationships/image" Target="../media/image45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.vml"/><Relationship Id="rId4" Type="http://schemas.openxmlformats.org/officeDocument/2006/relationships/image" Target="../media/image46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.vml"/><Relationship Id="rId4" Type="http://schemas.openxmlformats.org/officeDocument/2006/relationships/image" Target="../media/image47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.vml"/><Relationship Id="rId4" Type="http://schemas.openxmlformats.org/officeDocument/2006/relationships/image" Target="../media/image48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9.vml"/><Relationship Id="rId4" Type="http://schemas.openxmlformats.org/officeDocument/2006/relationships/image" Target="../media/image49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0.vml"/><Relationship Id="rId4" Type="http://schemas.openxmlformats.org/officeDocument/2006/relationships/image" Target="../media/image50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1.vml"/><Relationship Id="rId4" Type="http://schemas.openxmlformats.org/officeDocument/2006/relationships/image" Target="../media/image51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2.vml"/><Relationship Id="rId4" Type="http://schemas.openxmlformats.org/officeDocument/2006/relationships/image" Target="../media/image52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3.vml"/><Relationship Id="rId4" Type="http://schemas.openxmlformats.org/officeDocument/2006/relationships/image" Target="../media/image53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4.vml"/><Relationship Id="rId4" Type="http://schemas.openxmlformats.org/officeDocument/2006/relationships/image" Target="../media/image54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6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7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第三章</a:t>
            </a:r>
            <a:r>
              <a:rPr lang="en-US" altLang="zh-CN" b="1" dirty="0"/>
              <a:t> </a:t>
            </a:r>
            <a:r>
              <a:rPr lang="zh-CN" altLang="en-US" b="1" dirty="0">
                <a:ea typeface="宋体" panose="02010600030101010101" pitchFamily="2" charset="-122"/>
              </a:rPr>
              <a:t>集成运算放大器</a:t>
            </a:r>
            <a:br>
              <a:rPr lang="zh-CN" altLang="en-US" b="1" dirty="0">
                <a:ea typeface="宋体" panose="02010600030101010101" pitchFamily="2" charset="-122"/>
              </a:rPr>
            </a:br>
            <a:r>
              <a:rPr lang="en-US" altLang="zh-CN" b="1" dirty="0">
                <a:ea typeface="宋体" panose="02010600030101010101" pitchFamily="2" charset="-122"/>
              </a:rPr>
              <a:t>            ---</a:t>
            </a:r>
            <a:r>
              <a:rPr lang="zh-CN" altLang="en-US" sz="4800" b="1" dirty="0" smtClean="0">
                <a:ea typeface="宋体" panose="02010600030101010101" pitchFamily="2" charset="-122"/>
              </a:rPr>
              <a:t>应用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185035" y="563245"/>
            <a:ext cx="8001000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50000"/>
              </a:spcBef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3.4.2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集成运放特性建模及分析依据</a:t>
            </a:r>
            <a:endParaRPr b="1" spc="-5" dirty="0">
              <a:solidFill>
                <a:schemeClr val="bg1"/>
              </a:solidFill>
            </a:endParaRPr>
          </a:p>
          <a:p>
            <a:pPr marL="0" indent="0" algn="ctr" eaLnBrk="1" hangingPunct="1">
              <a:spcBef>
                <a:spcPct val="50000"/>
              </a:spcBef>
              <a:buNone/>
            </a:pP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5" name="对象 4"/>
          <p:cNvGraphicFramePr/>
          <p:nvPr/>
        </p:nvGraphicFramePr>
        <p:xfrm>
          <a:off x="1610995" y="1279525"/>
          <a:ext cx="8970010" cy="4834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5" r:id="rId3" imgW="8963025" imgH="4295775" progId="Paint.Picture">
                  <p:embed/>
                </p:oleObj>
              </mc:Choice>
              <mc:Fallback>
                <p:oleObj r:id="rId3" imgW="8963025" imgH="429577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10995" y="1279525"/>
                        <a:ext cx="8970010" cy="48348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185035" y="563245"/>
            <a:ext cx="8001000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50000"/>
              </a:spcBef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3.4.2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集成运放特性建模及分析依据</a:t>
            </a:r>
            <a:endParaRPr b="1" spc="-5" dirty="0">
              <a:solidFill>
                <a:schemeClr val="bg1"/>
              </a:solidFill>
            </a:endParaRPr>
          </a:p>
          <a:p>
            <a:pPr marL="0" indent="0" algn="ctr" eaLnBrk="1" hangingPunct="1">
              <a:spcBef>
                <a:spcPct val="50000"/>
              </a:spcBef>
              <a:buNone/>
            </a:pP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477645" y="1289050"/>
          <a:ext cx="9236710" cy="5217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9" r:id="rId3" imgW="9229725" imgH="4276725" progId="Paint.Picture">
                  <p:embed/>
                </p:oleObj>
              </mc:Choice>
              <mc:Fallback>
                <p:oleObj r:id="rId3" imgW="9229725" imgH="427672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77645" y="1289050"/>
                        <a:ext cx="9236710" cy="5217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185035" y="563245"/>
            <a:ext cx="8001000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50000"/>
              </a:spcBef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3.4.2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集成运放特性建模及分析依据</a:t>
            </a:r>
            <a:endParaRPr b="1" spc="-5" dirty="0">
              <a:solidFill>
                <a:schemeClr val="bg1"/>
              </a:solidFill>
            </a:endParaRPr>
          </a:p>
          <a:p>
            <a:pPr marL="0" indent="0" algn="ctr" eaLnBrk="1" hangingPunct="1">
              <a:spcBef>
                <a:spcPct val="50000"/>
              </a:spcBef>
              <a:buNone/>
            </a:pP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534161" y="1264920"/>
          <a:ext cx="9123045" cy="5160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3" r:id="rId3" imgW="9115425" imgH="4324350" progId="Paint.Picture">
                  <p:embed/>
                </p:oleObj>
              </mc:Choice>
              <mc:Fallback>
                <p:oleObj r:id="rId3" imgW="9115425" imgH="432435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34161" y="1264920"/>
                        <a:ext cx="9123045" cy="5160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185035" y="563245"/>
            <a:ext cx="8001000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50000"/>
              </a:spcBef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3.4.2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集成运放特性建模及分析依据</a:t>
            </a:r>
            <a:endParaRPr b="1" spc="-5" dirty="0">
              <a:solidFill>
                <a:schemeClr val="bg1"/>
              </a:solidFill>
            </a:endParaRPr>
          </a:p>
          <a:p>
            <a:pPr marL="0" indent="0" algn="ctr" eaLnBrk="1" hangingPunct="1">
              <a:spcBef>
                <a:spcPct val="50000"/>
              </a:spcBef>
              <a:buNone/>
            </a:pP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5" name="对象 4"/>
          <p:cNvGraphicFramePr/>
          <p:nvPr/>
        </p:nvGraphicFramePr>
        <p:xfrm>
          <a:off x="1520826" y="1255396"/>
          <a:ext cx="9150985" cy="4965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7" r:id="rId3" imgW="9144000" imgH="4343400" progId="Paint.Picture">
                  <p:embed/>
                </p:oleObj>
              </mc:Choice>
              <mc:Fallback>
                <p:oleObj r:id="rId3" imgW="9144000" imgH="43434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0826" y="1255396"/>
                        <a:ext cx="9150985" cy="49650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185035" y="563245"/>
            <a:ext cx="8001000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50000"/>
              </a:spcBef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3.4.2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集成运放特性建模及分析依据</a:t>
            </a:r>
            <a:endParaRPr b="1" spc="-5" dirty="0">
              <a:solidFill>
                <a:schemeClr val="bg1"/>
              </a:solidFill>
            </a:endParaRPr>
          </a:p>
          <a:p>
            <a:pPr marL="0" indent="0" algn="ctr" eaLnBrk="1" hangingPunct="1">
              <a:spcBef>
                <a:spcPct val="50000"/>
              </a:spcBef>
              <a:buNone/>
            </a:pP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458596" y="1289050"/>
          <a:ext cx="9275445" cy="4815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1" r:id="rId3" imgW="9267825" imgH="4276725" progId="Paint.Picture">
                  <p:embed/>
                </p:oleObj>
              </mc:Choice>
              <mc:Fallback>
                <p:oleObj r:id="rId3" imgW="9267825" imgH="427672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58596" y="1289050"/>
                        <a:ext cx="9275445" cy="48158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185035" y="563245"/>
            <a:ext cx="8001000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50000"/>
              </a:spcBef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3.4.2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集成运放特性建模及分析依据</a:t>
            </a:r>
            <a:endParaRPr b="1" spc="-5" dirty="0">
              <a:solidFill>
                <a:schemeClr val="bg1"/>
              </a:solidFill>
            </a:endParaRPr>
          </a:p>
          <a:p>
            <a:pPr marL="0" indent="0" algn="ctr" eaLnBrk="1" hangingPunct="1">
              <a:spcBef>
                <a:spcPct val="50000"/>
              </a:spcBef>
              <a:buNone/>
            </a:pP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644016" y="1355725"/>
          <a:ext cx="8903335" cy="5058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5" r:id="rId3" imgW="8896350" imgH="4143375" progId="Paint.Picture">
                  <p:embed/>
                </p:oleObj>
              </mc:Choice>
              <mc:Fallback>
                <p:oleObj r:id="rId3" imgW="8896350" imgH="414337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44016" y="1355725"/>
                        <a:ext cx="8903335" cy="50584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185035" y="563245"/>
            <a:ext cx="8001000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50000"/>
              </a:spcBef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3.4.3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运算电路比例运算</a:t>
            </a:r>
            <a:endParaRPr b="1" spc="-5" dirty="0">
              <a:solidFill>
                <a:schemeClr val="bg1"/>
              </a:solidFill>
            </a:endParaRPr>
          </a:p>
          <a:p>
            <a:pPr marL="0" indent="0" algn="ctr" eaLnBrk="1" hangingPunct="1">
              <a:spcBef>
                <a:spcPct val="50000"/>
              </a:spcBef>
              <a:buNone/>
            </a:pP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567816" y="1264920"/>
          <a:ext cx="9055735" cy="4912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9" r:id="rId3" imgW="9048750" imgH="4324350" progId="Paint.Picture">
                  <p:embed/>
                </p:oleObj>
              </mc:Choice>
              <mc:Fallback>
                <p:oleObj r:id="rId3" imgW="9048750" imgH="432435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67816" y="1264920"/>
                        <a:ext cx="9055735" cy="49123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185035" y="563245"/>
            <a:ext cx="8001000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50000"/>
              </a:spcBef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3.4.3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运算电路比例运算</a:t>
            </a:r>
            <a:endParaRPr b="1" spc="-5" dirty="0">
              <a:solidFill>
                <a:schemeClr val="bg1"/>
              </a:solidFill>
            </a:endParaRPr>
          </a:p>
          <a:p>
            <a:pPr marL="0" indent="0" algn="ctr" eaLnBrk="1" hangingPunct="1">
              <a:spcBef>
                <a:spcPct val="50000"/>
              </a:spcBef>
              <a:buNone/>
            </a:pP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797050" y="1269365"/>
          <a:ext cx="8597900" cy="5040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3" r:id="rId3" imgW="8591550" imgH="4314825" progId="Paint.Picture">
                  <p:embed/>
                </p:oleObj>
              </mc:Choice>
              <mc:Fallback>
                <p:oleObj r:id="rId3" imgW="8591550" imgH="431482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7050" y="1269365"/>
                        <a:ext cx="8597900" cy="50406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185035" y="563245"/>
            <a:ext cx="8001000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50000"/>
              </a:spcBef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3.4.3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运算电路比例运算</a:t>
            </a:r>
            <a:endParaRPr b="1" spc="-5" dirty="0">
              <a:solidFill>
                <a:schemeClr val="bg1"/>
              </a:solidFill>
            </a:endParaRPr>
          </a:p>
          <a:p>
            <a:pPr marL="0" indent="0" algn="ctr" eaLnBrk="1" hangingPunct="1">
              <a:spcBef>
                <a:spcPct val="50000"/>
              </a:spcBef>
              <a:buNone/>
            </a:pP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663066" y="1331595"/>
          <a:ext cx="8865235" cy="5015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7" r:id="rId3" imgW="8858250" imgH="4191000" progId="Paint.Picture">
                  <p:embed/>
                </p:oleObj>
              </mc:Choice>
              <mc:Fallback>
                <p:oleObj r:id="rId3" imgW="8858250" imgH="419100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63066" y="1331595"/>
                        <a:ext cx="8865235" cy="5015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185035" y="563245"/>
            <a:ext cx="8001000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50000"/>
              </a:spcBef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3.4.3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运算电路比例运算</a:t>
            </a:r>
            <a:endParaRPr b="1" spc="-5" dirty="0">
              <a:solidFill>
                <a:schemeClr val="bg1"/>
              </a:solidFill>
            </a:endParaRPr>
          </a:p>
          <a:p>
            <a:pPr marL="0" indent="0" algn="ctr" eaLnBrk="1" hangingPunct="1">
              <a:spcBef>
                <a:spcPct val="50000"/>
              </a:spcBef>
              <a:buNone/>
            </a:pP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701166" y="1269365"/>
          <a:ext cx="8789035" cy="5012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1" r:id="rId3" imgW="8782050" imgH="4314825" progId="Paint.Picture">
                  <p:embed/>
                </p:oleObj>
              </mc:Choice>
              <mc:Fallback>
                <p:oleObj r:id="rId3" imgW="8782050" imgH="431482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01166" y="1269365"/>
                        <a:ext cx="8789035" cy="5012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185035" y="563245"/>
            <a:ext cx="8001000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50000"/>
              </a:spcBef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3.4.1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集成运放简介</a:t>
            </a:r>
            <a:endParaRPr b="1" spc="-5" dirty="0">
              <a:solidFill>
                <a:schemeClr val="bg1"/>
              </a:solidFill>
            </a:endParaRPr>
          </a:p>
          <a:p>
            <a:pPr marL="0" indent="0" algn="ctr" eaLnBrk="1" hangingPunct="1">
              <a:spcBef>
                <a:spcPct val="50000"/>
              </a:spcBef>
              <a:buNone/>
            </a:pP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5" name="对象 4"/>
          <p:cNvGraphicFramePr/>
          <p:nvPr/>
        </p:nvGraphicFramePr>
        <p:xfrm>
          <a:off x="1691641" y="1298576"/>
          <a:ext cx="8871585" cy="502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r:id="rId3" imgW="8801100" imgH="4257675" progId="Paint.Picture">
                  <p:embed/>
                </p:oleObj>
              </mc:Choice>
              <mc:Fallback>
                <p:oleObj r:id="rId3" imgW="8801100" imgH="425767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91641" y="1298576"/>
                        <a:ext cx="8871585" cy="5026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185035" y="563245"/>
            <a:ext cx="8001000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50000"/>
              </a:spcBef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3.4.3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运算电路比例运算</a:t>
            </a:r>
            <a:endParaRPr b="1" spc="-5" dirty="0">
              <a:solidFill>
                <a:schemeClr val="bg1"/>
              </a:solidFill>
            </a:endParaRPr>
          </a:p>
          <a:p>
            <a:pPr marL="0" indent="0" algn="ctr" eaLnBrk="1" hangingPunct="1">
              <a:spcBef>
                <a:spcPct val="50000"/>
              </a:spcBef>
              <a:buNone/>
            </a:pP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653541" y="1460500"/>
          <a:ext cx="8884285" cy="4766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5" r:id="rId3" imgW="8877300" imgH="3933825" progId="Paint.Picture">
                  <p:embed/>
                </p:oleObj>
              </mc:Choice>
              <mc:Fallback>
                <p:oleObj r:id="rId3" imgW="8877300" imgH="393382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53541" y="1460500"/>
                        <a:ext cx="8884285" cy="47663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185035" y="563245"/>
            <a:ext cx="8001000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50000"/>
              </a:spcBef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3.4.3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运算电路比例运算</a:t>
            </a:r>
            <a:endParaRPr b="1" spc="-5" dirty="0">
              <a:solidFill>
                <a:schemeClr val="bg1"/>
              </a:solidFill>
            </a:endParaRPr>
          </a:p>
          <a:p>
            <a:pPr marL="0" indent="0" algn="ctr" eaLnBrk="1" hangingPunct="1">
              <a:spcBef>
                <a:spcPct val="50000"/>
              </a:spcBef>
              <a:buNone/>
            </a:pP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2273300" y="1546226"/>
          <a:ext cx="7774940" cy="4431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9" r:id="rId3" imgW="7639050" imgH="3762375" progId="Paint.Picture">
                  <p:embed/>
                </p:oleObj>
              </mc:Choice>
              <mc:Fallback>
                <p:oleObj r:id="rId3" imgW="7639050" imgH="376237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73300" y="1546226"/>
                        <a:ext cx="7774940" cy="4431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185035" y="563245"/>
            <a:ext cx="8001000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50000"/>
              </a:spcBef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3.4.3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运算电路比例运算</a:t>
            </a:r>
            <a:endParaRPr b="1" spc="-5" dirty="0">
              <a:solidFill>
                <a:schemeClr val="bg1"/>
              </a:solidFill>
            </a:endParaRPr>
          </a:p>
          <a:p>
            <a:pPr marL="0" indent="0" algn="ctr" eaLnBrk="1" hangingPunct="1">
              <a:spcBef>
                <a:spcPct val="50000"/>
              </a:spcBef>
              <a:buNone/>
            </a:pP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691641" y="1322070"/>
          <a:ext cx="8808085" cy="490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3" r:id="rId3" imgW="8801100" imgH="4210050" progId="Paint.Picture">
                  <p:embed/>
                </p:oleObj>
              </mc:Choice>
              <mc:Fallback>
                <p:oleObj r:id="rId3" imgW="8801100" imgH="421005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91641" y="1322070"/>
                        <a:ext cx="8808085" cy="490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185035" y="563245"/>
            <a:ext cx="8001000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50000"/>
              </a:spcBef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3.4.3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运算电路比例运算</a:t>
            </a:r>
            <a:endParaRPr b="1" spc="-5" dirty="0">
              <a:solidFill>
                <a:schemeClr val="bg1"/>
              </a:solidFill>
            </a:endParaRPr>
          </a:p>
          <a:p>
            <a:pPr marL="0" indent="0" algn="ctr" eaLnBrk="1" hangingPunct="1">
              <a:spcBef>
                <a:spcPct val="50000"/>
              </a:spcBef>
              <a:buNone/>
            </a:pP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787525" y="1255396"/>
          <a:ext cx="8616950" cy="5027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7" r:id="rId3" imgW="8610600" imgH="4343400" progId="Paint.Picture">
                  <p:embed/>
                </p:oleObj>
              </mc:Choice>
              <mc:Fallback>
                <p:oleObj r:id="rId3" imgW="8610600" imgH="434340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87525" y="1255396"/>
                        <a:ext cx="8616950" cy="5027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185035" y="563245"/>
            <a:ext cx="8001000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50000"/>
              </a:spcBef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3.4.3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运算电路比例运算</a:t>
            </a:r>
            <a:endParaRPr b="1" spc="-5" dirty="0">
              <a:solidFill>
                <a:schemeClr val="bg1"/>
              </a:solidFill>
            </a:endParaRPr>
          </a:p>
          <a:p>
            <a:pPr marL="0" indent="0" algn="ctr" eaLnBrk="1" hangingPunct="1">
              <a:spcBef>
                <a:spcPct val="50000"/>
              </a:spcBef>
              <a:buNone/>
            </a:pP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5" name="对象 4"/>
          <p:cNvGraphicFramePr/>
          <p:nvPr/>
        </p:nvGraphicFramePr>
        <p:xfrm>
          <a:off x="2268855" y="1322071"/>
          <a:ext cx="7654290" cy="5067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1" r:id="rId3" imgW="7648575" imgH="4210050" progId="Paint.Picture">
                  <p:embed/>
                </p:oleObj>
              </mc:Choice>
              <mc:Fallback>
                <p:oleObj r:id="rId3" imgW="7648575" imgH="421005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68855" y="1322071"/>
                        <a:ext cx="7654290" cy="50679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185035" y="563245"/>
            <a:ext cx="8001000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50000"/>
              </a:spcBef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3.4.4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运算电路加减运算</a:t>
            </a:r>
            <a:endParaRPr b="1" spc="-5" dirty="0">
              <a:solidFill>
                <a:schemeClr val="bg1"/>
              </a:solidFill>
            </a:endParaRPr>
          </a:p>
          <a:p>
            <a:pPr marL="0" indent="0" algn="ctr" eaLnBrk="1" hangingPunct="1">
              <a:spcBef>
                <a:spcPct val="50000"/>
              </a:spcBef>
              <a:buNone/>
            </a:pP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744345" y="1308100"/>
          <a:ext cx="8924290" cy="5034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5" r:id="rId3" imgW="8696325" imgH="4238625" progId="Paint.Picture">
                  <p:embed/>
                </p:oleObj>
              </mc:Choice>
              <mc:Fallback>
                <p:oleObj r:id="rId3" imgW="8696325" imgH="423862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44345" y="1308100"/>
                        <a:ext cx="8924290" cy="5034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185035" y="563245"/>
            <a:ext cx="8001000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50000"/>
              </a:spcBef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3.4.4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运算电路加减运算</a:t>
            </a:r>
            <a:endParaRPr b="1" spc="-5" dirty="0">
              <a:solidFill>
                <a:schemeClr val="bg1"/>
              </a:solidFill>
            </a:endParaRPr>
          </a:p>
          <a:p>
            <a:pPr marL="0" indent="0" algn="ctr" eaLnBrk="1" hangingPunct="1">
              <a:spcBef>
                <a:spcPct val="50000"/>
              </a:spcBef>
              <a:buNone/>
            </a:pP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591945" y="1269365"/>
          <a:ext cx="9008110" cy="4950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9" r:id="rId3" imgW="9001125" imgH="4314825" progId="Paint.Picture">
                  <p:embed/>
                </p:oleObj>
              </mc:Choice>
              <mc:Fallback>
                <p:oleObj r:id="rId3" imgW="9001125" imgH="431482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91945" y="1269365"/>
                        <a:ext cx="9008110" cy="4950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185035" y="563245"/>
            <a:ext cx="8001000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50000"/>
              </a:spcBef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3.4.4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运算电路加减运算</a:t>
            </a:r>
            <a:endParaRPr b="1" spc="-5" dirty="0">
              <a:solidFill>
                <a:schemeClr val="bg1"/>
              </a:solidFill>
            </a:endParaRPr>
          </a:p>
          <a:p>
            <a:pPr marL="0" indent="0" algn="ctr" eaLnBrk="1" hangingPunct="1">
              <a:spcBef>
                <a:spcPct val="50000"/>
              </a:spcBef>
              <a:buNone/>
            </a:pP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653541" y="1289050"/>
          <a:ext cx="8884285" cy="501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3" r:id="rId3" imgW="8877300" imgH="4276725" progId="Paint.Picture">
                  <p:embed/>
                </p:oleObj>
              </mc:Choice>
              <mc:Fallback>
                <p:oleObj r:id="rId3" imgW="8877300" imgH="427672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53541" y="1289050"/>
                        <a:ext cx="8884285" cy="5016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185035" y="563245"/>
            <a:ext cx="8001000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50000"/>
              </a:spcBef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3.4.4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运算电路加减运算</a:t>
            </a:r>
            <a:endParaRPr b="1" spc="-5" dirty="0">
              <a:solidFill>
                <a:schemeClr val="bg1"/>
              </a:solidFill>
            </a:endParaRPr>
          </a:p>
          <a:p>
            <a:pPr marL="0" indent="0" algn="ctr" eaLnBrk="1" hangingPunct="1">
              <a:spcBef>
                <a:spcPct val="50000"/>
              </a:spcBef>
              <a:buNone/>
            </a:pP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601470" y="1283971"/>
          <a:ext cx="8989060" cy="5053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7" r:id="rId3" imgW="8982075" imgH="4286250" progId="Paint.Picture">
                  <p:embed/>
                </p:oleObj>
              </mc:Choice>
              <mc:Fallback>
                <p:oleObj r:id="rId3" imgW="8982075" imgH="428625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1470" y="1283971"/>
                        <a:ext cx="8989060" cy="50539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185035" y="563245"/>
            <a:ext cx="8001000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50000"/>
              </a:spcBef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3.4.4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运算电路加减运算</a:t>
            </a:r>
            <a:endParaRPr b="1" spc="-5" dirty="0">
              <a:solidFill>
                <a:schemeClr val="bg1"/>
              </a:solidFill>
            </a:endParaRPr>
          </a:p>
          <a:p>
            <a:pPr marL="0" indent="0" algn="ctr" eaLnBrk="1" hangingPunct="1">
              <a:spcBef>
                <a:spcPct val="50000"/>
              </a:spcBef>
              <a:buNone/>
            </a:pP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586866" y="1303021"/>
          <a:ext cx="9017635" cy="483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1" r:id="rId3" imgW="9010650" imgH="4248150" progId="Paint.Picture">
                  <p:embed/>
                </p:oleObj>
              </mc:Choice>
              <mc:Fallback>
                <p:oleObj r:id="rId3" imgW="9010650" imgH="424815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6866" y="1303021"/>
                        <a:ext cx="9017635" cy="4835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185035" y="563245"/>
            <a:ext cx="8001000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50000"/>
              </a:spcBef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3.4.2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集成运放特性建模及分析依据</a:t>
            </a:r>
            <a:endParaRPr b="1" spc="-5" dirty="0">
              <a:solidFill>
                <a:schemeClr val="bg1"/>
              </a:solidFill>
            </a:endParaRPr>
          </a:p>
          <a:p>
            <a:pPr marL="0" indent="0" algn="ctr" eaLnBrk="1" hangingPunct="1">
              <a:spcBef>
                <a:spcPct val="50000"/>
              </a:spcBef>
              <a:buNone/>
            </a:pP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5" name="对象 4"/>
          <p:cNvGraphicFramePr/>
          <p:nvPr/>
        </p:nvGraphicFramePr>
        <p:xfrm>
          <a:off x="1620520" y="1350645"/>
          <a:ext cx="8950960" cy="4748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r:id="rId3" imgW="8943975" imgH="4152900" progId="Paint.Picture">
                  <p:embed/>
                </p:oleObj>
              </mc:Choice>
              <mc:Fallback>
                <p:oleObj r:id="rId3" imgW="8943975" imgH="41529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0520" y="1350645"/>
                        <a:ext cx="8950960" cy="4748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185035" y="563245"/>
            <a:ext cx="8001000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50000"/>
              </a:spcBef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3.4.4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运算电路加减运算</a:t>
            </a:r>
            <a:endParaRPr b="1" spc="-5" dirty="0">
              <a:solidFill>
                <a:schemeClr val="bg1"/>
              </a:solidFill>
            </a:endParaRPr>
          </a:p>
          <a:p>
            <a:pPr marL="0" indent="0" algn="ctr" eaLnBrk="1" hangingPunct="1">
              <a:spcBef>
                <a:spcPct val="50000"/>
              </a:spcBef>
              <a:buNone/>
            </a:pP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501776" y="1331595"/>
          <a:ext cx="9189085" cy="5063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5" r:id="rId3" imgW="9182100" imgH="4191000" progId="Paint.Picture">
                  <p:embed/>
                </p:oleObj>
              </mc:Choice>
              <mc:Fallback>
                <p:oleObj r:id="rId3" imgW="9182100" imgH="419100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01776" y="1331595"/>
                        <a:ext cx="9189085" cy="50634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185035" y="563245"/>
            <a:ext cx="8001000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50000"/>
              </a:spcBef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3.4.4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运算电路加减运算</a:t>
            </a:r>
            <a:endParaRPr b="1" spc="-5" dirty="0">
              <a:solidFill>
                <a:schemeClr val="bg1"/>
              </a:solidFill>
            </a:endParaRPr>
          </a:p>
          <a:p>
            <a:pPr marL="0" indent="0" algn="ctr" eaLnBrk="1" hangingPunct="1">
              <a:spcBef>
                <a:spcPct val="50000"/>
              </a:spcBef>
              <a:buNone/>
            </a:pP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706246" y="1336675"/>
          <a:ext cx="8815705" cy="4687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39" r:id="rId3" imgW="8772525" imgH="4181475" progId="Paint.Picture">
                  <p:embed/>
                </p:oleObj>
              </mc:Choice>
              <mc:Fallback>
                <p:oleObj r:id="rId3" imgW="8772525" imgH="418147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06246" y="1336675"/>
                        <a:ext cx="8815705" cy="46875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185035" y="563245"/>
            <a:ext cx="8001000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50000"/>
              </a:spcBef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3.4.4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运算电路加减运算</a:t>
            </a:r>
            <a:endParaRPr b="1" spc="-5" dirty="0">
              <a:solidFill>
                <a:schemeClr val="bg1"/>
              </a:solidFill>
            </a:endParaRPr>
          </a:p>
          <a:p>
            <a:pPr marL="0" indent="0" algn="ctr" eaLnBrk="1" hangingPunct="1">
              <a:spcBef>
                <a:spcPct val="50000"/>
              </a:spcBef>
              <a:buNone/>
            </a:pP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515745" y="1293495"/>
          <a:ext cx="9160510" cy="4973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3" r:id="rId3" imgW="9153525" imgH="4267200" progId="Paint.Picture">
                  <p:embed/>
                </p:oleObj>
              </mc:Choice>
              <mc:Fallback>
                <p:oleObj r:id="rId3" imgW="9153525" imgH="426720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15745" y="1293495"/>
                        <a:ext cx="9160510" cy="4973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185035" y="563245"/>
            <a:ext cx="8001000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50000"/>
              </a:spcBef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3.4.4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运算电路加减运算</a:t>
            </a:r>
            <a:endParaRPr b="1" spc="-5" dirty="0">
              <a:solidFill>
                <a:schemeClr val="bg1"/>
              </a:solidFill>
            </a:endParaRPr>
          </a:p>
          <a:p>
            <a:pPr marL="0" indent="0" algn="ctr" eaLnBrk="1" hangingPunct="1">
              <a:spcBef>
                <a:spcPct val="50000"/>
              </a:spcBef>
              <a:buNone/>
            </a:pP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567816" y="1279525"/>
          <a:ext cx="9055735" cy="4973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7" r:id="rId3" imgW="9048750" imgH="4295775" progId="Paint.Picture">
                  <p:embed/>
                </p:oleObj>
              </mc:Choice>
              <mc:Fallback>
                <p:oleObj r:id="rId3" imgW="9048750" imgH="429577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67816" y="1279525"/>
                        <a:ext cx="9055735" cy="4973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185035" y="563245"/>
            <a:ext cx="8001000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50000"/>
              </a:spcBef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3.4.5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运算电路微积分运算</a:t>
            </a:r>
            <a:endParaRPr b="1" spc="-5" dirty="0">
              <a:solidFill>
                <a:schemeClr val="bg1"/>
              </a:solidFill>
            </a:endParaRPr>
          </a:p>
          <a:p>
            <a:pPr marL="0" indent="0" algn="ctr" eaLnBrk="1" hangingPunct="1">
              <a:spcBef>
                <a:spcPct val="50000"/>
              </a:spcBef>
              <a:buNone/>
            </a:pP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710690" y="1546225"/>
          <a:ext cx="8910320" cy="4598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1" r:id="rId3" imgW="8763000" imgH="3762375" progId="Paint.Picture">
                  <p:embed/>
                </p:oleObj>
              </mc:Choice>
              <mc:Fallback>
                <p:oleObj r:id="rId3" imgW="8763000" imgH="376237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10690" y="1546225"/>
                        <a:ext cx="8910320" cy="4598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185035" y="563245"/>
            <a:ext cx="8001000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50000"/>
              </a:spcBef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3.4.5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运算电路微积分运算</a:t>
            </a:r>
            <a:endParaRPr b="1" spc="-5" dirty="0">
              <a:solidFill>
                <a:schemeClr val="bg1"/>
              </a:solidFill>
            </a:endParaRPr>
          </a:p>
          <a:p>
            <a:pPr marL="0" indent="0" algn="ctr" eaLnBrk="1" hangingPunct="1">
              <a:spcBef>
                <a:spcPct val="50000"/>
              </a:spcBef>
              <a:buNone/>
            </a:pP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653541" y="1308100"/>
          <a:ext cx="8884285" cy="4930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5" r:id="rId3" imgW="8877300" imgH="4238625" progId="Paint.Picture">
                  <p:embed/>
                </p:oleObj>
              </mc:Choice>
              <mc:Fallback>
                <p:oleObj r:id="rId3" imgW="8877300" imgH="423862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53541" y="1308100"/>
                        <a:ext cx="8884285" cy="4930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185035" y="563245"/>
            <a:ext cx="8001000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50000"/>
              </a:spcBef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3.4.5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运算电路微积分运算</a:t>
            </a:r>
            <a:endParaRPr b="1" spc="-5" dirty="0">
              <a:solidFill>
                <a:schemeClr val="bg1"/>
              </a:solidFill>
            </a:endParaRPr>
          </a:p>
          <a:p>
            <a:pPr marL="0" indent="0" algn="ctr" eaLnBrk="1" hangingPunct="1">
              <a:spcBef>
                <a:spcPct val="50000"/>
              </a:spcBef>
              <a:buNone/>
            </a:pP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601470" y="1374776"/>
          <a:ext cx="8989060" cy="486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59" r:id="rId3" imgW="8982075" imgH="4105275" progId="Paint.Picture">
                  <p:embed/>
                </p:oleObj>
              </mc:Choice>
              <mc:Fallback>
                <p:oleObj r:id="rId3" imgW="8982075" imgH="410527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1470" y="1374776"/>
                        <a:ext cx="8989060" cy="4867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185035" y="563245"/>
            <a:ext cx="8001000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50000"/>
              </a:spcBef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3.4.5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运算电路微积分运算</a:t>
            </a:r>
            <a:endParaRPr b="1" spc="-5" dirty="0">
              <a:solidFill>
                <a:schemeClr val="bg1"/>
              </a:solidFill>
            </a:endParaRPr>
          </a:p>
          <a:p>
            <a:pPr marL="0" indent="0" algn="ctr" eaLnBrk="1" hangingPunct="1">
              <a:spcBef>
                <a:spcPct val="50000"/>
              </a:spcBef>
              <a:buNone/>
            </a:pP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744345" y="1298576"/>
          <a:ext cx="8703310" cy="4802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3" r:id="rId3" imgW="8696325" imgH="4257675" progId="Paint.Picture">
                  <p:embed/>
                </p:oleObj>
              </mc:Choice>
              <mc:Fallback>
                <p:oleObj r:id="rId3" imgW="8696325" imgH="425767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44345" y="1298576"/>
                        <a:ext cx="8703310" cy="48025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185035" y="563245"/>
            <a:ext cx="8001000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50000"/>
              </a:spcBef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3.4.5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运算电路微积分运算</a:t>
            </a:r>
            <a:endParaRPr b="1" spc="-5" dirty="0">
              <a:solidFill>
                <a:schemeClr val="bg1"/>
              </a:solidFill>
            </a:endParaRPr>
          </a:p>
          <a:p>
            <a:pPr marL="0" indent="0" algn="ctr" eaLnBrk="1" hangingPunct="1">
              <a:spcBef>
                <a:spcPct val="50000"/>
              </a:spcBef>
              <a:buNone/>
            </a:pP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701166" y="1393825"/>
          <a:ext cx="8789035" cy="4947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7" r:id="rId3" imgW="8782050" imgH="4067175" progId="Paint.Picture">
                  <p:embed/>
                </p:oleObj>
              </mc:Choice>
              <mc:Fallback>
                <p:oleObj r:id="rId3" imgW="8782050" imgH="406717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01166" y="1393825"/>
                        <a:ext cx="8789035" cy="4947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185035" y="563245"/>
            <a:ext cx="8001000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50000"/>
              </a:spcBef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3.4.5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运算电路微积分运算</a:t>
            </a:r>
            <a:endParaRPr b="1" spc="-5" dirty="0">
              <a:solidFill>
                <a:schemeClr val="bg1"/>
              </a:solidFill>
            </a:endParaRPr>
          </a:p>
          <a:p>
            <a:pPr marL="0" indent="0" algn="ctr" eaLnBrk="1" hangingPunct="1">
              <a:spcBef>
                <a:spcPct val="50000"/>
              </a:spcBef>
              <a:buNone/>
            </a:pP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696720" y="1317625"/>
          <a:ext cx="8798560" cy="4970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1" r:id="rId3" imgW="8791575" imgH="4219575" progId="Paint.Picture">
                  <p:embed/>
                </p:oleObj>
              </mc:Choice>
              <mc:Fallback>
                <p:oleObj r:id="rId3" imgW="8791575" imgH="421957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96720" y="1317625"/>
                        <a:ext cx="8798560" cy="49707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185035" y="563245"/>
            <a:ext cx="8001000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50000"/>
              </a:spcBef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3.4.2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集成运放特性建模及分析依据</a:t>
            </a:r>
            <a:endParaRPr b="1" spc="-5" dirty="0">
              <a:solidFill>
                <a:schemeClr val="bg1"/>
              </a:solidFill>
            </a:endParaRPr>
          </a:p>
          <a:p>
            <a:pPr marL="0" indent="0" algn="ctr" eaLnBrk="1" hangingPunct="1">
              <a:spcBef>
                <a:spcPct val="50000"/>
              </a:spcBef>
              <a:buNone/>
            </a:pP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582420" y="1293496"/>
          <a:ext cx="9027160" cy="5069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" r:id="rId3" imgW="9020175" imgH="4267200" progId="Paint.Picture">
                  <p:embed/>
                </p:oleObj>
              </mc:Choice>
              <mc:Fallback>
                <p:oleObj r:id="rId3" imgW="9020175" imgH="426720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2420" y="1293496"/>
                        <a:ext cx="9027160" cy="50692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185035" y="563245"/>
            <a:ext cx="8001000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50000"/>
              </a:spcBef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3.4.5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运算电路微积分运算</a:t>
            </a:r>
            <a:endParaRPr b="1" spc="-5" dirty="0">
              <a:solidFill>
                <a:schemeClr val="bg1"/>
              </a:solidFill>
            </a:endParaRPr>
          </a:p>
          <a:p>
            <a:pPr marL="0" indent="0" algn="ctr" eaLnBrk="1" hangingPunct="1">
              <a:spcBef>
                <a:spcPct val="50000"/>
              </a:spcBef>
              <a:buNone/>
            </a:pP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601470" y="1388746"/>
          <a:ext cx="8989060" cy="4993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5" r:id="rId3" imgW="8982075" imgH="4076700" progId="Paint.Picture">
                  <p:embed/>
                </p:oleObj>
              </mc:Choice>
              <mc:Fallback>
                <p:oleObj r:id="rId3" imgW="8982075" imgH="407670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1470" y="1388746"/>
                        <a:ext cx="8989060" cy="49930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185035" y="563245"/>
            <a:ext cx="8001000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50000"/>
              </a:spcBef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3.4.5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运算电路微积分运算</a:t>
            </a:r>
            <a:endParaRPr b="1" spc="-5" dirty="0">
              <a:solidFill>
                <a:schemeClr val="bg1"/>
              </a:solidFill>
            </a:endParaRPr>
          </a:p>
          <a:p>
            <a:pPr marL="0" indent="0" algn="ctr" eaLnBrk="1" hangingPunct="1">
              <a:spcBef>
                <a:spcPct val="50000"/>
              </a:spcBef>
              <a:buNone/>
            </a:pP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539241" y="1303020"/>
          <a:ext cx="9112885" cy="4859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79" r:id="rId3" imgW="9105900" imgH="4248150" progId="Paint.Picture">
                  <p:embed/>
                </p:oleObj>
              </mc:Choice>
              <mc:Fallback>
                <p:oleObj r:id="rId3" imgW="9105900" imgH="424815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39241" y="1303020"/>
                        <a:ext cx="9112885" cy="4859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185035" y="563245"/>
            <a:ext cx="8001000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50000"/>
              </a:spcBef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3.4.5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运算电路微积分运算</a:t>
            </a:r>
            <a:endParaRPr b="1" spc="-5" dirty="0">
              <a:solidFill>
                <a:schemeClr val="bg1"/>
              </a:solidFill>
            </a:endParaRPr>
          </a:p>
          <a:p>
            <a:pPr marL="0" indent="0" algn="ctr" eaLnBrk="1" hangingPunct="1">
              <a:spcBef>
                <a:spcPct val="50000"/>
              </a:spcBef>
              <a:buNone/>
            </a:pP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710690" y="1279525"/>
          <a:ext cx="8863330" cy="501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3" r:id="rId3" imgW="8763000" imgH="4295775" progId="Paint.Picture">
                  <p:embed/>
                </p:oleObj>
              </mc:Choice>
              <mc:Fallback>
                <p:oleObj r:id="rId3" imgW="8763000" imgH="429577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10690" y="1279525"/>
                        <a:ext cx="8863330" cy="5016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185035" y="563245"/>
            <a:ext cx="8001000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50000"/>
              </a:spcBef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3.4.5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运算电路微积分运算</a:t>
            </a:r>
            <a:endParaRPr b="1" spc="-5" dirty="0">
              <a:solidFill>
                <a:schemeClr val="bg1"/>
              </a:solidFill>
            </a:endParaRPr>
          </a:p>
          <a:p>
            <a:pPr marL="0" indent="0" algn="ctr" eaLnBrk="1" hangingPunct="1">
              <a:spcBef>
                <a:spcPct val="50000"/>
              </a:spcBef>
              <a:buNone/>
            </a:pP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553845" y="1336676"/>
          <a:ext cx="9084310" cy="4888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7" r:id="rId3" imgW="9077325" imgH="4181475" progId="Paint.Picture">
                  <p:embed/>
                </p:oleObj>
              </mc:Choice>
              <mc:Fallback>
                <p:oleObj r:id="rId3" imgW="9077325" imgH="418147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3845" y="1336676"/>
                        <a:ext cx="9084310" cy="48888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185035" y="563245"/>
            <a:ext cx="8001000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50000"/>
              </a:spcBef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3.4.6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运算电路其他运算</a:t>
            </a:r>
            <a:endParaRPr b="1" spc="-5" dirty="0">
              <a:solidFill>
                <a:schemeClr val="bg1"/>
              </a:solidFill>
            </a:endParaRPr>
          </a:p>
          <a:p>
            <a:pPr marL="0" indent="0" algn="ctr" eaLnBrk="1" hangingPunct="1">
              <a:spcBef>
                <a:spcPct val="50000"/>
              </a:spcBef>
              <a:buNone/>
            </a:pP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917700" y="1398271"/>
          <a:ext cx="8520430" cy="4779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1" r:id="rId3" imgW="7600950" imgH="4057650" progId="Paint.Picture">
                  <p:embed/>
                </p:oleObj>
              </mc:Choice>
              <mc:Fallback>
                <p:oleObj r:id="rId3" imgW="7600950" imgH="405765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7700" y="1398271"/>
                        <a:ext cx="8520430" cy="4779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185035" y="563245"/>
            <a:ext cx="8001000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50000"/>
              </a:spcBef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3.4.6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运算电路其他运算</a:t>
            </a:r>
            <a:endParaRPr b="1" spc="-5" dirty="0">
              <a:solidFill>
                <a:schemeClr val="bg1"/>
              </a:solidFill>
            </a:endParaRPr>
          </a:p>
          <a:p>
            <a:pPr marL="0" indent="0" algn="ctr" eaLnBrk="1" hangingPunct="1">
              <a:spcBef>
                <a:spcPct val="50000"/>
              </a:spcBef>
              <a:buNone/>
            </a:pP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548766" y="1298575"/>
          <a:ext cx="9093835" cy="5071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5" r:id="rId3" imgW="9086850" imgH="4257675" progId="Paint.Picture">
                  <p:embed/>
                </p:oleObj>
              </mc:Choice>
              <mc:Fallback>
                <p:oleObj r:id="rId3" imgW="9086850" imgH="425767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48766" y="1298575"/>
                        <a:ext cx="9093835" cy="50711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185035" y="563245"/>
            <a:ext cx="8001000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50000"/>
              </a:spcBef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3.4.6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运算电路其他运算</a:t>
            </a:r>
            <a:endParaRPr b="1" spc="-5" dirty="0">
              <a:solidFill>
                <a:schemeClr val="bg1"/>
              </a:solidFill>
            </a:endParaRPr>
          </a:p>
          <a:p>
            <a:pPr marL="0" indent="0" algn="ctr" eaLnBrk="1" hangingPunct="1">
              <a:spcBef>
                <a:spcPct val="50000"/>
              </a:spcBef>
              <a:buNone/>
            </a:pP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520826" y="1259841"/>
          <a:ext cx="9150985" cy="5041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99" r:id="rId3" imgW="9144000" imgH="4333875" progId="Paint.Picture">
                  <p:embed/>
                </p:oleObj>
              </mc:Choice>
              <mc:Fallback>
                <p:oleObj r:id="rId3" imgW="9144000" imgH="433387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0826" y="1259841"/>
                        <a:ext cx="9150985" cy="5041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185035" y="563245"/>
            <a:ext cx="8001000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50000"/>
              </a:spcBef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3.4.6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运算电路其他运算</a:t>
            </a:r>
            <a:endParaRPr b="1" spc="-5" dirty="0">
              <a:solidFill>
                <a:schemeClr val="bg1"/>
              </a:solidFill>
            </a:endParaRPr>
          </a:p>
          <a:p>
            <a:pPr marL="0" indent="0" algn="ctr" eaLnBrk="1" hangingPunct="1">
              <a:spcBef>
                <a:spcPct val="50000"/>
              </a:spcBef>
              <a:buNone/>
            </a:pP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782445" y="1331596"/>
          <a:ext cx="8695690" cy="4874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3" r:id="rId3" imgW="8620125" imgH="4191000" progId="Paint.Picture">
                  <p:embed/>
                </p:oleObj>
              </mc:Choice>
              <mc:Fallback>
                <p:oleObj r:id="rId3" imgW="8620125" imgH="419100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82445" y="1331596"/>
                        <a:ext cx="8695690" cy="48748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185035" y="563245"/>
            <a:ext cx="8001000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50000"/>
              </a:spcBef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3.4.6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运算电路对数运算</a:t>
            </a:r>
            <a:endParaRPr b="1" spc="-5" dirty="0">
              <a:solidFill>
                <a:schemeClr val="bg1"/>
              </a:solidFill>
            </a:endParaRPr>
          </a:p>
          <a:p>
            <a:pPr marL="0" indent="0" algn="ctr" eaLnBrk="1" hangingPunct="1">
              <a:spcBef>
                <a:spcPct val="50000"/>
              </a:spcBef>
              <a:buNone/>
            </a:pP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887220" y="1346201"/>
          <a:ext cx="8417560" cy="5099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47" r:id="rId3" imgW="8410575" imgH="4162425" progId="Paint.Picture">
                  <p:embed/>
                </p:oleObj>
              </mc:Choice>
              <mc:Fallback>
                <p:oleObj r:id="rId3" imgW="8410575" imgH="416242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87220" y="1346201"/>
                        <a:ext cx="8417560" cy="50996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185035" y="563245"/>
            <a:ext cx="8001000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50000"/>
              </a:spcBef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3.4.6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运算电路其他运算</a:t>
            </a:r>
            <a:endParaRPr b="1" spc="-5" dirty="0">
              <a:solidFill>
                <a:schemeClr val="bg1"/>
              </a:solidFill>
            </a:endParaRPr>
          </a:p>
          <a:p>
            <a:pPr marL="0" indent="0" algn="ctr" eaLnBrk="1" hangingPunct="1">
              <a:spcBef>
                <a:spcPct val="50000"/>
              </a:spcBef>
              <a:buNone/>
            </a:pP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529716" y="1312545"/>
          <a:ext cx="9131935" cy="4232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1" r:id="rId3" imgW="9124950" imgH="4229100" progId="Paint.Picture">
                  <p:embed/>
                </p:oleObj>
              </mc:Choice>
              <mc:Fallback>
                <p:oleObj r:id="rId3" imgW="9124950" imgH="422910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9716" y="1312545"/>
                        <a:ext cx="9131935" cy="42329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185035" y="563245"/>
            <a:ext cx="8001000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50000"/>
              </a:spcBef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3.4.2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集成运放特性建模及分析依据</a:t>
            </a:r>
            <a:endParaRPr b="1" spc="-5" dirty="0">
              <a:solidFill>
                <a:schemeClr val="bg1"/>
              </a:solidFill>
            </a:endParaRPr>
          </a:p>
          <a:p>
            <a:pPr marL="0" indent="0" algn="ctr" eaLnBrk="1" hangingPunct="1">
              <a:spcBef>
                <a:spcPct val="50000"/>
              </a:spcBef>
              <a:buNone/>
            </a:pP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610995" y="1293495"/>
          <a:ext cx="8970010" cy="4916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" r:id="rId3" imgW="8963025" imgH="4267200" progId="Paint.Picture">
                  <p:embed/>
                </p:oleObj>
              </mc:Choice>
              <mc:Fallback>
                <p:oleObj r:id="rId3" imgW="8963025" imgH="426720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10995" y="1293495"/>
                        <a:ext cx="8970010" cy="49161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185035" y="563245"/>
            <a:ext cx="8001000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50000"/>
              </a:spcBef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3.4.6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运算电路其他运算</a:t>
            </a:r>
            <a:endParaRPr b="1" spc="-5" dirty="0">
              <a:solidFill>
                <a:schemeClr val="bg1"/>
              </a:solidFill>
            </a:endParaRPr>
          </a:p>
          <a:p>
            <a:pPr marL="0" indent="0" algn="ctr" eaLnBrk="1" hangingPunct="1">
              <a:spcBef>
                <a:spcPct val="50000"/>
              </a:spcBef>
              <a:buNone/>
            </a:pP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5" name="对象 4"/>
          <p:cNvGraphicFramePr/>
          <p:nvPr/>
        </p:nvGraphicFramePr>
        <p:xfrm>
          <a:off x="1811020" y="1360171"/>
          <a:ext cx="8569960" cy="5033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95" r:id="rId3" imgW="8562975" imgH="4133850" progId="Paint.Picture">
                  <p:embed/>
                </p:oleObj>
              </mc:Choice>
              <mc:Fallback>
                <p:oleObj r:id="rId3" imgW="8562975" imgH="413385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11020" y="1360171"/>
                        <a:ext cx="8569960" cy="5033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185035" y="563245"/>
            <a:ext cx="8001000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50000"/>
              </a:spcBef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3.4.6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运算电路其他运算</a:t>
            </a:r>
            <a:endParaRPr b="1" spc="-5" dirty="0">
              <a:solidFill>
                <a:schemeClr val="bg1"/>
              </a:solidFill>
            </a:endParaRPr>
          </a:p>
          <a:p>
            <a:pPr marL="0" indent="0" algn="ctr" eaLnBrk="1" hangingPunct="1">
              <a:spcBef>
                <a:spcPct val="50000"/>
              </a:spcBef>
              <a:buNone/>
            </a:pP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567816" y="1283970"/>
          <a:ext cx="9055735" cy="5071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19" r:id="rId3" imgW="9048750" imgH="4286250" progId="Paint.Picture">
                  <p:embed/>
                </p:oleObj>
              </mc:Choice>
              <mc:Fallback>
                <p:oleObj r:id="rId3" imgW="9048750" imgH="428625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67816" y="1283970"/>
                        <a:ext cx="9055735" cy="50711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185035" y="563245"/>
            <a:ext cx="8001000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50000"/>
              </a:spcBef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3.4.6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运算电路其他运算</a:t>
            </a:r>
            <a:endParaRPr b="1" spc="-5" dirty="0">
              <a:solidFill>
                <a:schemeClr val="bg1"/>
              </a:solidFill>
            </a:endParaRPr>
          </a:p>
          <a:p>
            <a:pPr marL="0" indent="0" algn="ctr" eaLnBrk="1" hangingPunct="1">
              <a:spcBef>
                <a:spcPct val="50000"/>
              </a:spcBef>
              <a:buNone/>
            </a:pP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820545" y="1289051"/>
          <a:ext cx="8695690" cy="5036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3" r:id="rId3" imgW="8543925" imgH="4276725" progId="Paint.Picture">
                  <p:embed/>
                </p:oleObj>
              </mc:Choice>
              <mc:Fallback>
                <p:oleObj r:id="rId3" imgW="8543925" imgH="427672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20545" y="1289051"/>
                        <a:ext cx="8695690" cy="5036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185035" y="563245"/>
            <a:ext cx="8001000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50000"/>
              </a:spcBef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3.4.6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运算电路其他运算</a:t>
            </a:r>
            <a:endParaRPr b="1" spc="-5" dirty="0">
              <a:solidFill>
                <a:schemeClr val="bg1"/>
              </a:solidFill>
            </a:endParaRPr>
          </a:p>
          <a:p>
            <a:pPr marL="0" indent="0" algn="ctr" eaLnBrk="1" hangingPunct="1">
              <a:spcBef>
                <a:spcPct val="50000"/>
              </a:spcBef>
              <a:buNone/>
            </a:pP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677670" y="1360170"/>
          <a:ext cx="8836660" cy="5020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67" r:id="rId3" imgW="8829675" imgH="4133850" progId="Paint.Picture">
                  <p:embed/>
                </p:oleObj>
              </mc:Choice>
              <mc:Fallback>
                <p:oleObj r:id="rId3" imgW="8829675" imgH="413385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77670" y="1360170"/>
                        <a:ext cx="8836660" cy="50203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185035" y="563245"/>
            <a:ext cx="8001000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50000"/>
              </a:spcBef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3.4.6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运算电路其他运算</a:t>
            </a:r>
            <a:endParaRPr b="1" spc="-5" dirty="0">
              <a:solidFill>
                <a:schemeClr val="bg1"/>
              </a:solidFill>
            </a:endParaRPr>
          </a:p>
          <a:p>
            <a:pPr marL="0" indent="0" algn="ctr" eaLnBrk="1" hangingPunct="1">
              <a:spcBef>
                <a:spcPct val="50000"/>
              </a:spcBef>
              <a:buNone/>
            </a:pP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634491" y="1327150"/>
          <a:ext cx="8922385" cy="5062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1" r:id="rId3" imgW="8915400" imgH="4200525" progId="Paint.Picture">
                  <p:embed/>
                </p:oleObj>
              </mc:Choice>
              <mc:Fallback>
                <p:oleObj r:id="rId3" imgW="8915400" imgH="420052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34491" y="1327150"/>
                        <a:ext cx="8922385" cy="5062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185035" y="563245"/>
            <a:ext cx="8001000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50000"/>
              </a:spcBef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3.4.6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运算电路其他运算</a:t>
            </a:r>
            <a:endParaRPr b="1" spc="-5" dirty="0">
              <a:solidFill>
                <a:schemeClr val="bg1"/>
              </a:solidFill>
            </a:endParaRPr>
          </a:p>
          <a:p>
            <a:pPr marL="0" indent="0" algn="ctr" eaLnBrk="1" hangingPunct="1">
              <a:spcBef>
                <a:spcPct val="50000"/>
              </a:spcBef>
              <a:buNone/>
            </a:pP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615441" y="1293495"/>
          <a:ext cx="8960485" cy="4810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5" r:id="rId3" imgW="8953500" imgH="4267200" progId="Paint.Picture">
                  <p:embed/>
                </p:oleObj>
              </mc:Choice>
              <mc:Fallback>
                <p:oleObj r:id="rId3" imgW="8953500" imgH="426720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15441" y="1293495"/>
                        <a:ext cx="8960485" cy="4810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185035" y="563245"/>
            <a:ext cx="8001000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50000"/>
              </a:spcBef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3.4.2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集成运放特性建模及分析依据</a:t>
            </a:r>
            <a:endParaRPr b="1" spc="-5" dirty="0">
              <a:solidFill>
                <a:schemeClr val="bg1"/>
              </a:solidFill>
            </a:endParaRPr>
          </a:p>
          <a:p>
            <a:pPr marL="0" indent="0" algn="ctr" eaLnBrk="1" hangingPunct="1">
              <a:spcBef>
                <a:spcPct val="50000"/>
              </a:spcBef>
              <a:buNone/>
            </a:pP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524636" y="1274445"/>
          <a:ext cx="9142095" cy="492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9" r:id="rId3" imgW="9134475" imgH="4305300" progId="Paint.Picture">
                  <p:embed/>
                </p:oleObj>
              </mc:Choice>
              <mc:Fallback>
                <p:oleObj r:id="rId3" imgW="9134475" imgH="430530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636" y="1274445"/>
                        <a:ext cx="9142095" cy="492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185035" y="563245"/>
            <a:ext cx="8001000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50000"/>
              </a:spcBef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3.4.2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集成运放特性建模及分析依据</a:t>
            </a:r>
            <a:endParaRPr b="1" spc="-5" dirty="0">
              <a:solidFill>
                <a:schemeClr val="bg1"/>
              </a:solidFill>
            </a:endParaRPr>
          </a:p>
          <a:p>
            <a:pPr marL="0" indent="0" algn="ctr" eaLnBrk="1" hangingPunct="1">
              <a:spcBef>
                <a:spcPct val="50000"/>
              </a:spcBef>
              <a:buNone/>
            </a:pP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639570" y="1274446"/>
          <a:ext cx="8912860" cy="5031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3" r:id="rId3" imgW="8905875" imgH="4305300" progId="Paint.Picture">
                  <p:embed/>
                </p:oleObj>
              </mc:Choice>
              <mc:Fallback>
                <p:oleObj r:id="rId3" imgW="8905875" imgH="430530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39570" y="1274446"/>
                        <a:ext cx="8912860" cy="50311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185035" y="563245"/>
            <a:ext cx="8001000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50000"/>
              </a:spcBef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3.4.2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集成运放特性建模及分析依据</a:t>
            </a:r>
            <a:endParaRPr b="1" spc="-5" dirty="0">
              <a:solidFill>
                <a:schemeClr val="bg1"/>
              </a:solidFill>
            </a:endParaRPr>
          </a:p>
          <a:p>
            <a:pPr marL="0" indent="0" algn="ctr" eaLnBrk="1" hangingPunct="1">
              <a:spcBef>
                <a:spcPct val="50000"/>
              </a:spcBef>
              <a:buNone/>
            </a:pP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791971" y="1536701"/>
          <a:ext cx="8651875" cy="4735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7" r:id="rId3" imgW="8601075" imgH="3781425" progId="Paint.Picture">
                  <p:embed/>
                </p:oleObj>
              </mc:Choice>
              <mc:Fallback>
                <p:oleObj r:id="rId3" imgW="8601075" imgH="378142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1971" y="1536701"/>
                        <a:ext cx="8651875" cy="47351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185035" y="563245"/>
            <a:ext cx="8001000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50000"/>
              </a:spcBef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3.4.2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集成运放特性建模及分析依据</a:t>
            </a:r>
            <a:endParaRPr b="1" spc="-5" dirty="0">
              <a:solidFill>
                <a:schemeClr val="bg1"/>
              </a:solidFill>
            </a:endParaRPr>
          </a:p>
          <a:p>
            <a:pPr marL="0" indent="0" algn="ctr" eaLnBrk="1" hangingPunct="1">
              <a:spcBef>
                <a:spcPct val="50000"/>
              </a:spcBef>
              <a:buNone/>
            </a:pP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663066" y="1360170"/>
          <a:ext cx="8865235" cy="4777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1" r:id="rId3" imgW="8858250" imgH="4133850" progId="Paint.Picture">
                  <p:embed/>
                </p:oleObj>
              </mc:Choice>
              <mc:Fallback>
                <p:oleObj r:id="rId3" imgW="8858250" imgH="413385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63066" y="1360170"/>
                        <a:ext cx="8865235" cy="47777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theme/theme1.xml><?xml version="1.0" encoding="utf-8"?>
<a:theme xmlns:a="http://schemas.openxmlformats.org/drawingml/2006/main" name="sampl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</TotalTime>
  <Words>340</Words>
  <Application>Microsoft Office PowerPoint</Application>
  <PresentationFormat>宽屏</PresentationFormat>
  <Paragraphs>56</Paragraphs>
  <Slides>55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6" baseType="lpstr">
      <vt:lpstr>等线</vt:lpstr>
      <vt:lpstr>等线 Light</vt:lpstr>
      <vt:lpstr>黑体</vt:lpstr>
      <vt:lpstr>宋体</vt:lpstr>
      <vt:lpstr>Arial</vt:lpstr>
      <vt:lpstr>Calibri</vt:lpstr>
      <vt:lpstr>Calibri Light</vt:lpstr>
      <vt:lpstr>Times New Roman</vt:lpstr>
      <vt:lpstr>Verdana</vt:lpstr>
      <vt:lpstr>sample</vt:lpstr>
      <vt:lpstr>Bitmap Image</vt:lpstr>
      <vt:lpstr>第三章 集成运算放大器             ---应用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www.glzy8.com提供海量PPT模板免费下载！</dc:title>
  <dc:creator>Administrator</dc:creator>
  <cp:lastModifiedBy>User</cp:lastModifiedBy>
  <cp:revision>121</cp:revision>
  <dcterms:created xsi:type="dcterms:W3CDTF">2004-08-26T06:30:00Z</dcterms:created>
  <dcterms:modified xsi:type="dcterms:W3CDTF">2022-10-02T05:16:22Z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2052-11.1.0.10700</vt:lpwstr>
  </property>
  <property fmtid="{D5CDD505-2E9C-101B-9397-08002B2CF9AE}" pid="3" name="ICV">
    <vt:lpwstr>2B852FD372D14F558EC5D21122AA6D24</vt:lpwstr>
  </property>
</Properties>
</file>